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4660"/>
  </p:normalViewPr>
  <p:slideViewPr>
    <p:cSldViewPr snapToGrid="0">
      <p:cViewPr varScale="1">
        <p:scale>
          <a:sx n="62" d="100"/>
          <a:sy n="62" d="100"/>
        </p:scale>
        <p:origin x="4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8110-6F5B-4CAF-B062-9DF8F95F0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35351-DA9C-434B-B157-F75469C95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08239-5002-4771-AA0A-25300FEF5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C3506-5756-4FC5-BCAE-2A2D33F9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3E08C-8A1F-4F14-8265-97A75665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1924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5F2BF-3A51-4CB9-96BE-CD05D85E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9B204-E21F-46F6-9FB8-D4C4BA2AA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C2E28-22FC-4919-8E06-57A9793A9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12AA3-28C6-4544-95DE-3A68020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ACC37-F15A-458A-BFDC-2AAD0A96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0281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311800-1699-4BD5-86B9-2E81193C6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9A07B-4F18-4790-97A0-2584DC273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BE8F0-839F-4FB2-B6BB-572DEF180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6C629-DC3C-4DBF-90CB-F72D43C5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830D8-B0F2-4ECE-8F2A-4ECA9864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7738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E5D0-38FA-4787-AE7A-09876089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9E733-E81B-47EB-BBB8-2148A997F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65B39-81F9-4F57-A5DC-849EFBDC1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F35B5-861F-4A63-8E85-8E3074DB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700AC-7622-4189-8B7B-6374C3635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5839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23F23-A121-4A35-9D6B-12C77B50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EAE4C-6013-44F1-BA06-1B9628ACE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1D8B-86A1-4BC0-8D90-D1F2F1BC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54097-28F4-4D68-9689-A996FDA3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0A87D-126B-4FB0-9A08-391E608C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69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144E-A0E2-450A-8DDB-2CF7512E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591B4-950E-46BB-9279-BA53F201A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A7930-3AE3-4788-8B57-EBC3C99E0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CBFAE-8E63-4AC9-9366-80CBA474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119DA-A645-4FB7-BD76-128F65AAC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85D53-6C81-4BF0-B48E-3ADB3951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5041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8587-C93B-4D6D-961E-7674CEE45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D1F5E-16D1-4AC0-A178-F9553B365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7C765-5F11-4C64-BDBD-CE0732E28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F7305-DE50-49FB-97EB-51DEFEFF4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26454-26BC-4B0C-A5E3-3DAC26E1C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9F33A-1BF2-40A3-A60B-8CA9607D7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7CB58-79C0-4478-A725-B88C49EB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F5721-2D50-449E-97DF-3E887F904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26471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C040-D60F-4F5A-A323-CA080F20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173A9-73F6-410D-A890-D4A1EC7C5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BB24E-6584-4648-A081-1CD652843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231FF-8E73-44CB-82D9-90A22D8E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500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4CC910-2E49-4133-9012-95240FB0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07120-3323-471F-8360-AA967CF0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69BB5-23E1-4B18-8721-A5B39317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0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CA2A4-FF2A-407D-9E65-A128E24D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57898-F108-439E-BC57-6B760A3D2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89842-2246-4F2A-A14F-2A93C07B8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BC39D-8A54-425D-AA3F-B1B5E0C80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40384-50D9-4589-AF50-094A4D80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C8441-8A8F-4BC0-B5E5-48A48B06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145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D9B9-F789-4D67-98CC-ADCC867C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41305C-E71C-4CEF-B9AF-D6E92640CE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CF020-76B2-4B3C-8D46-8ED8AE39D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E7F92-7F61-4FC0-8526-87B6A17E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E8389-6AE9-4823-8D99-30C919FF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A539A-3E3D-4A0D-ADF6-94A4FE2C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5346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06F1A1-DB33-4C10-B8BE-5A43EA909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9920-9BC3-4AE7-A580-CB782CF7C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4999-6B84-4DF3-B640-62FA5EB55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C83D-B3C3-4224-BE4D-BE4D6C9BD4F1}" type="datetimeFigureOut">
              <a:rPr lang="en-MY" smtClean="0"/>
              <a:t>28/1/2021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654D8-ACB4-4161-BA2A-939FECEE40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94FD4-AC59-454C-8E7F-9605633AC9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E7B07-1402-44BB-9E5D-315A486AEE6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9210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C70704-9D62-438F-9237-1CE6B884E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5"/>
          <a:stretch/>
        </p:blipFill>
        <p:spPr>
          <a:xfrm>
            <a:off x="2600396" y="285748"/>
            <a:ext cx="2824445" cy="5272089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2EDC2-5A34-42F4-8FB8-42C8ABF9D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/>
        </p:blipFill>
        <p:spPr>
          <a:xfrm>
            <a:off x="5901807" y="285749"/>
            <a:ext cx="2842868" cy="5272089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317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F40B2-7FFC-4DCF-A772-1E5801A88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3"/>
          <a:stretch/>
        </p:blipFill>
        <p:spPr>
          <a:xfrm>
            <a:off x="2413162" y="434544"/>
            <a:ext cx="2826000" cy="537860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D2093A-293F-4F4E-9735-494A83969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81" y="434544"/>
            <a:ext cx="2826000" cy="536154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452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11B54-0CED-4A1B-8D29-13EEBC1D1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6118"/>
          <a:stretch/>
        </p:blipFill>
        <p:spPr>
          <a:xfrm>
            <a:off x="2352584" y="464525"/>
            <a:ext cx="2849365" cy="5274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55306-BECB-4C79-8AF8-E41A024FB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" b="3744"/>
          <a:stretch/>
        </p:blipFill>
        <p:spPr>
          <a:xfrm>
            <a:off x="5684167" y="464525"/>
            <a:ext cx="2776160" cy="5274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409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0C9D2-685D-4E6B-ABF9-C7CB057B4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"/>
          <a:stretch/>
        </p:blipFill>
        <p:spPr>
          <a:xfrm>
            <a:off x="1177149" y="588936"/>
            <a:ext cx="2826000" cy="534365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A00B8-E4F0-40B5-ACAC-9FAEA826B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30" y="588936"/>
            <a:ext cx="2826000" cy="53458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19ED4-8CFA-47A4-8C65-7F1DC747A4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6"/>
          <a:stretch/>
        </p:blipFill>
        <p:spPr>
          <a:xfrm>
            <a:off x="7594118" y="586744"/>
            <a:ext cx="2826000" cy="53458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39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EC6C2-7D57-4041-B79A-64E976286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9"/>
          <a:stretch/>
        </p:blipFill>
        <p:spPr>
          <a:xfrm>
            <a:off x="1155178" y="792000"/>
            <a:ext cx="2826000" cy="5274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ACC413-F89D-4A8D-AAE7-59CF11AC7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9"/>
          <a:stretch/>
        </p:blipFill>
        <p:spPr>
          <a:xfrm>
            <a:off x="4324952" y="792000"/>
            <a:ext cx="2789495" cy="5274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DC919-39C3-4757-8E18-200B311E16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9"/>
          <a:stretch/>
        </p:blipFill>
        <p:spPr>
          <a:xfrm>
            <a:off x="7458221" y="792000"/>
            <a:ext cx="2981768" cy="5274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271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B1C183-D766-4758-8644-9C60E96C1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204" y="464949"/>
            <a:ext cx="2826000" cy="53772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FD11F-AE1F-47D7-9F29-A74226348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4949"/>
            <a:ext cx="2826000" cy="53772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64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F297F-2614-4563-90FE-D1F0CABE8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"/>
          <a:stretch/>
        </p:blipFill>
        <p:spPr>
          <a:xfrm>
            <a:off x="2713037" y="588936"/>
            <a:ext cx="2977702" cy="5274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62BEBD-B3E0-4D08-B556-94209884C7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"/>
          <a:stretch/>
        </p:blipFill>
        <p:spPr>
          <a:xfrm>
            <a:off x="6096000" y="588936"/>
            <a:ext cx="3008651" cy="5274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49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CA394-2377-4507-9EAE-1EE9FF12F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97" y="434543"/>
            <a:ext cx="2826000" cy="5361549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2A16A1-D8FF-4C13-A213-D950F46B4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81" y="434544"/>
            <a:ext cx="2826000" cy="536154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4046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7ED77-D337-41DF-B323-63AE45008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624" y="567725"/>
            <a:ext cx="2898686" cy="5274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3D55A-1804-44EE-85E0-3D3F0303B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3" y="567725"/>
            <a:ext cx="2861552" cy="5274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232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550D59-8283-4DD1-A833-BBCAFFD01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01" y="360336"/>
            <a:ext cx="2826000" cy="53458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43F08-6595-4C16-8E1A-B99D4641DA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6"/>
          <a:stretch/>
        </p:blipFill>
        <p:spPr>
          <a:xfrm>
            <a:off x="5580382" y="360336"/>
            <a:ext cx="2826000" cy="53458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3554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D9F33-A2B8-4167-A44B-EFD7B9C8F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48" y="480448"/>
            <a:ext cx="2826000" cy="539077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07608-CC77-4644-924C-F07BFE743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0448"/>
            <a:ext cx="2826000" cy="52987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929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50C0E-2C78-42C7-95A4-6FD273BF45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8"/>
          <a:stretch/>
        </p:blipFill>
        <p:spPr>
          <a:xfrm>
            <a:off x="2446538" y="914400"/>
            <a:ext cx="2826000" cy="54486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C01E4-7809-4C41-8611-AE52F62D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58" y="914400"/>
            <a:ext cx="2878226" cy="54486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398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A8401-2553-4F61-8112-A39D97768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74" y="402956"/>
            <a:ext cx="2826000" cy="53883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0A0B5-A8A2-4B8E-B690-643FE5048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8"/>
          <a:stretch/>
        </p:blipFill>
        <p:spPr>
          <a:xfrm>
            <a:off x="1631042" y="402956"/>
            <a:ext cx="2826000" cy="538831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12CC0-1D90-4380-AEE8-7DD2B68C3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06" y="402956"/>
            <a:ext cx="2826000" cy="534192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236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CCFAFD-990D-4405-A543-FA0A9B173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1"/>
          <a:stretch/>
        </p:blipFill>
        <p:spPr>
          <a:xfrm>
            <a:off x="2203722" y="340962"/>
            <a:ext cx="2826000" cy="49884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8F8C1-BF06-40AD-B631-7B651067D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"/>
          <a:stretch/>
        </p:blipFill>
        <p:spPr>
          <a:xfrm>
            <a:off x="5476927" y="340963"/>
            <a:ext cx="2826000" cy="49884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5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D449C9-7B4D-4CA0-87A9-1A182728AAC2}"/>
              </a:ext>
            </a:extLst>
          </p:cNvPr>
          <p:cNvSpPr txBox="1"/>
          <p:nvPr/>
        </p:nvSpPr>
        <p:spPr>
          <a:xfrm>
            <a:off x="4409161" y="2598003"/>
            <a:ext cx="6588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User</a:t>
            </a:r>
            <a:endParaRPr lang="en-MY" sz="4800" dirty="0"/>
          </a:p>
        </p:txBody>
      </p:sp>
    </p:spTree>
    <p:extLst>
      <p:ext uri="{BB962C8B-B14F-4D97-AF65-F5344CB8AC3E}">
        <p14:creationId xmlns:p14="http://schemas.microsoft.com/office/powerpoint/2010/main" val="252868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Syek rizzuan</dc:creator>
  <cp:lastModifiedBy>Mohd Syek rizzuan</cp:lastModifiedBy>
  <cp:revision>7</cp:revision>
  <dcterms:created xsi:type="dcterms:W3CDTF">2021-01-23T10:49:37Z</dcterms:created>
  <dcterms:modified xsi:type="dcterms:W3CDTF">2021-01-28T08:23:17Z</dcterms:modified>
</cp:coreProperties>
</file>